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handoutMasterIdLst>
    <p:handoutMasterId r:id="rId24"/>
  </p:handoutMasterIdLst>
  <p:sldIdLst>
    <p:sldId id="286" r:id="rId2"/>
    <p:sldId id="256" r:id="rId3"/>
    <p:sldId id="257" r:id="rId4"/>
    <p:sldId id="259" r:id="rId5"/>
    <p:sldId id="261" r:id="rId6"/>
    <p:sldId id="262" r:id="rId7"/>
    <p:sldId id="263" r:id="rId8"/>
    <p:sldId id="285" r:id="rId9"/>
    <p:sldId id="265" r:id="rId10"/>
    <p:sldId id="267" r:id="rId11"/>
    <p:sldId id="282" r:id="rId12"/>
    <p:sldId id="283" r:id="rId13"/>
    <p:sldId id="271" r:id="rId14"/>
    <p:sldId id="273" r:id="rId15"/>
    <p:sldId id="272" r:id="rId16"/>
    <p:sldId id="274" r:id="rId17"/>
    <p:sldId id="275" r:id="rId18"/>
    <p:sldId id="284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8" autoAdjust="0"/>
    <p:restoredTop sz="94603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0664A-AFCE-954D-87B8-899338ED02B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0CBCC-2B7F-A94F-8FBA-70468AB163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B9B5100-3AD3-4B3B-AF58-5BEF5928EEF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67DBB54-4A99-4BFF-A44E-6C74634BD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  <p:sldLayoutId id="2147483822" r:id="rId17"/>
    <p:sldLayoutId id="2147483823" r:id="rId18"/>
    <p:sldLayoutId id="2147483824" r:id="rId19"/>
    <p:sldLayoutId id="214748382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atic.howstuffworks.com/gif/corn-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09571">
            <a:off x="6746159" y="151275"/>
            <a:ext cx="2269034" cy="1974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Page 1 of the Original Jay Treat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2362200"/>
            <a:ext cx="2620225" cy="4133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http://wp.appadvice.com/wp-content/uploads/2009/08/facebook_logo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38200" y="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8559" y="65024"/>
            <a:ext cx="4308441" cy="679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Whiskey Rebellion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American Typewriter Light"/>
              </a:rPr>
              <a:t>In 1791, Congress imposed a tax on all whiskey made an sold in the United States.</a:t>
            </a:r>
          </a:p>
          <a:p>
            <a:pPr algn="ctr"/>
            <a:endParaRPr lang="en-US" sz="2800" dirty="0" smtClean="0">
              <a:latin typeface="American Typewriter Light"/>
            </a:endParaRPr>
          </a:p>
          <a:p>
            <a:pPr algn="ctr"/>
            <a:endParaRPr lang="en-US" sz="2800" dirty="0" smtClean="0">
              <a:latin typeface="American Typewriter Light"/>
            </a:endParaRPr>
          </a:p>
          <a:p>
            <a:pPr algn="ctr"/>
            <a:r>
              <a:rPr lang="en-US" sz="2800" dirty="0" smtClean="0">
                <a:latin typeface="American Typewriter Light"/>
              </a:rPr>
              <a:t>It was supposed to raise funds for the Treasury. </a:t>
            </a:r>
            <a:endParaRPr lang="en-US" sz="2800" dirty="0">
              <a:latin typeface="American Typewriter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60828">
            <a:off x="284253" y="42859"/>
            <a:ext cx="1305491" cy="1660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Whiskey Rebellion…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latin typeface="American Typewriter Light"/>
              </a:rPr>
              <a:t>Many farmers grew angry</a:t>
            </a: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r>
              <a:rPr lang="en-US" dirty="0" smtClean="0">
                <a:latin typeface="American Typewriter Light"/>
              </a:rPr>
              <a:t>It was compared to the much hated tax Britain had imposed before the Revolutionary War.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Whiskey Rebellion…continued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merican Typewriter Light"/>
              </a:rPr>
              <a:t>Before they knew it, farmers were organizing groups and began to protest against it. </a:t>
            </a: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r>
              <a:rPr lang="en-US" dirty="0" smtClean="0">
                <a:latin typeface="American Typewriter Light"/>
              </a:rPr>
              <a:t>The farmers rebelled and burned down the home of the tax collector. </a:t>
            </a:r>
            <a:endParaRPr lang="en-US" dirty="0">
              <a:latin typeface="American Typewriter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625792"/>
            <a:ext cx="8382000" cy="5710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666750"/>
            <a:ext cx="7010400" cy="581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313613" cy="868362"/>
          </a:xfrm>
        </p:spPr>
        <p:txBody>
          <a:bodyPr/>
          <a:lstStyle/>
          <a:p>
            <a:r>
              <a:rPr lang="en-US" dirty="0" smtClean="0"/>
              <a:t>The Whiskey Rebellion…</a:t>
            </a:r>
            <a:r>
              <a:rPr lang="en-US" sz="2000" dirty="0" smtClean="0"/>
              <a:t>continued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merican Typewriter Light"/>
              </a:rPr>
              <a:t>Washington responded quickly to the challenge against the federal authority. </a:t>
            </a: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r>
              <a:rPr lang="en-US" dirty="0" smtClean="0">
                <a:latin typeface="American Typewriter Light"/>
              </a:rPr>
              <a:t>He sent down 13,000 troops</a:t>
            </a:r>
          </a:p>
          <a:p>
            <a:pPr algn="ctr"/>
            <a:endParaRPr lang="en-US" dirty="0" smtClean="0">
              <a:latin typeface="American Typewriter Light"/>
            </a:endParaRPr>
          </a:p>
          <a:p>
            <a:pPr algn="ctr"/>
            <a:r>
              <a:rPr lang="en-US" dirty="0" smtClean="0">
                <a:latin typeface="American Typewriter Light"/>
              </a:rPr>
              <a:t>When the farmers heard of the militia that was being sent down, they quickly scattered. </a:t>
            </a:r>
            <a:endParaRPr lang="en-US" dirty="0">
              <a:latin typeface="American Typewriter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Overview of the Whiskey Rebellion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838200"/>
            <a:ext cx="4667534" cy="4811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					Jay’s Treaty….continued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merican Typewriter Light"/>
              </a:rPr>
              <a:t>In it, the United States agreed to pay debts long owed to British merchants. </a:t>
            </a:r>
          </a:p>
          <a:p>
            <a:endParaRPr lang="en-US" dirty="0" smtClean="0">
              <a:latin typeface="American Typewriter Light"/>
            </a:endParaRPr>
          </a:p>
          <a:p>
            <a:r>
              <a:rPr lang="en-US" dirty="0" smtClean="0">
                <a:latin typeface="American Typewriter Light"/>
              </a:rPr>
              <a:t>In return, Britain agreed to pay for the ships it had seized.</a:t>
            </a:r>
          </a:p>
          <a:p>
            <a:endParaRPr lang="en-US" dirty="0" smtClean="0">
              <a:latin typeface="American Typewriter Light"/>
            </a:endParaRPr>
          </a:p>
          <a:p>
            <a:r>
              <a:rPr lang="en-US" dirty="0" smtClean="0">
                <a:latin typeface="American Typewriter Light"/>
              </a:rPr>
              <a:t>It also agreed to with draw its troops from the Northwest Territory and stop helping Native Americans. </a:t>
            </a:r>
            <a:endParaRPr lang="en-US" dirty="0">
              <a:latin typeface="American Typewriter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George Washington:</a:t>
            </a:r>
            <a:br>
              <a:rPr lang="en-US" dirty="0" smtClean="0"/>
            </a:br>
            <a:r>
              <a:rPr lang="en-US" dirty="0" smtClean="0"/>
              <a:t>Decisions of a Lifetime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 Dorr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99352">
            <a:off x="5798580" y="91295"/>
            <a:ext cx="3239198" cy="37364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19343">
            <a:off x="-135740" y="3961944"/>
            <a:ext cx="2013052" cy="302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Jay’s Treaty...continued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latin typeface="American Typewriter Light"/>
              </a:rPr>
              <a:t>However, the British refused to recognize a U.S. right to trade with France.</a:t>
            </a:r>
          </a:p>
          <a:p>
            <a:pPr algn="ctr"/>
            <a:endParaRPr lang="en-US" sz="2800" dirty="0" smtClean="0">
              <a:latin typeface="American Typewriter Light"/>
            </a:endParaRPr>
          </a:p>
          <a:p>
            <a:pPr algn="ctr"/>
            <a:r>
              <a:rPr lang="en-US" sz="2800" dirty="0" smtClean="0">
                <a:latin typeface="American Typewriter Light"/>
              </a:rPr>
              <a:t>They also refused to stop the impressments of U.S. sailors.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Jay’s Treaty…continued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American Typewriter Light"/>
              </a:rPr>
              <a:t>In contrast to that, the Federalists liked it because it kept the U.S. at peace with Britain. </a:t>
            </a:r>
          </a:p>
          <a:p>
            <a:pPr algn="ctr"/>
            <a:endParaRPr lang="en-US" sz="2800" dirty="0" smtClean="0">
              <a:latin typeface="American Typewriter Light"/>
            </a:endParaRPr>
          </a:p>
          <a:p>
            <a:pPr algn="ctr"/>
            <a:r>
              <a:rPr lang="en-US" sz="2800" dirty="0" smtClean="0">
                <a:latin typeface="American Typewriter Light"/>
              </a:rPr>
              <a:t>This angered the Republicans because they felt that the United States gave up too much, and gotten back little.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Overview of Jay’s Treaty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rk Zuckerberg's big Facebook on the big scre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810000" cy="5705476"/>
          </a:xfrm>
          <a:prstGeom prst="rect">
            <a:avLst/>
          </a:prstGeom>
          <a:noFill/>
        </p:spPr>
      </p:pic>
      <p:pic>
        <p:nvPicPr>
          <p:cNvPr id="1032" name="Picture 8" descr="http://www.wikinfo.org/upload/8/88/Portrait_of_George_Washington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762000"/>
            <a:ext cx="4247416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396240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en-US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tique Olive" pitchFamily="34" charset="0"/>
            </a:endParaRPr>
          </a:p>
          <a:p>
            <a:pPr algn="ctr"/>
            <a:endParaRPr lang="en-US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tique Olive" pitchFamily="34" charset="0"/>
            </a:endParaRPr>
          </a:p>
          <a:p>
            <a:pPr algn="ctr"/>
            <a:endParaRPr lang="en-US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ntique Olive" pitchFamily="34" charset="0"/>
            </a:endParaRPr>
          </a:p>
          <a:p>
            <a:pPr algn="ctr"/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ntique Olive" pitchFamily="34" charset="0"/>
              </a:rPr>
              <a:t>What do these two men have in common? </a:t>
            </a:r>
            <a:endParaRPr lang="en-US" sz="4400" dirty="0">
              <a:solidFill>
                <a:schemeClr val="accent1"/>
              </a:solidFill>
              <a:latin typeface="Antique Ol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American Typewriter Light"/>
              </a:rPr>
              <a:t>Both men have made decisions that have impacted America either in a positive way or negative way.</a:t>
            </a:r>
            <a:endParaRPr lang="en-US" sz="4800" dirty="0">
              <a:latin typeface="American Typewriter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endParaRPr lang="en-US" sz="3200" dirty="0" smtClean="0">
              <a:latin typeface="American Typewriter Light"/>
            </a:endParaRPr>
          </a:p>
          <a:p>
            <a:pPr algn="ctr"/>
            <a:endParaRPr lang="en-US" sz="3200" dirty="0" smtClean="0">
              <a:latin typeface="American Typewriter Light"/>
            </a:endParaRPr>
          </a:p>
          <a:p>
            <a:pPr algn="ctr"/>
            <a:r>
              <a:rPr lang="en-US" sz="3200" dirty="0" smtClean="0">
                <a:latin typeface="American Typewriter Light"/>
              </a:rPr>
              <a:t>Without Marc </a:t>
            </a:r>
            <a:r>
              <a:rPr lang="en-US" sz="3200" dirty="0" err="1" smtClean="0">
                <a:latin typeface="American Typewriter Light"/>
              </a:rPr>
              <a:t>Zuckerberg</a:t>
            </a:r>
            <a:r>
              <a:rPr lang="en-US" sz="3200" dirty="0" smtClean="0">
                <a:latin typeface="American Typewriter Light"/>
              </a:rPr>
              <a:t>, we probably would not be as connected and dependent on technology as we are today. </a:t>
            </a:r>
          </a:p>
          <a:p>
            <a:pPr algn="ctr"/>
            <a:endParaRPr lang="en-US" sz="3200" dirty="0" smtClean="0">
              <a:latin typeface="American Typewriter Light"/>
            </a:endParaRPr>
          </a:p>
          <a:p>
            <a:pPr algn="ctr"/>
            <a:endParaRPr lang="en-US" sz="3200" dirty="0" smtClean="0">
              <a:latin typeface="American Typewriter Light"/>
            </a:endParaRPr>
          </a:p>
          <a:p>
            <a:pPr algn="ctr"/>
            <a:r>
              <a:rPr lang="en-US" sz="3200" dirty="0" smtClean="0">
                <a:latin typeface="American Typewriter Light"/>
              </a:rPr>
              <a:t> His quick and wise decision not to work with the </a:t>
            </a:r>
            <a:r>
              <a:rPr lang="en-US" sz="3200" dirty="0" err="1" smtClean="0">
                <a:latin typeface="American Typewriter Light"/>
              </a:rPr>
              <a:t>Winklevoss</a:t>
            </a:r>
            <a:r>
              <a:rPr lang="en-US" sz="3200" dirty="0" smtClean="0">
                <a:latin typeface="American Typewriter Light"/>
              </a:rPr>
              <a:t> brothers did cost him, but in the end it impacted our society.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adorr04\Local Settings\Temporary Internet Files\Content.IE5\RXWC3J1N\MP90044668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0"/>
            <a:ext cx="6934200" cy="990600"/>
          </a:xfrm>
        </p:spPr>
        <p:txBody>
          <a:bodyPr/>
          <a:lstStyle/>
          <a:p>
            <a:pPr algn="ctr"/>
            <a:r>
              <a:rPr lang="en-US" dirty="0" smtClean="0"/>
              <a:t>The Whiskey Rebellion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1000" y="0"/>
            <a:ext cx="960698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234</TotalTime>
  <Words>337</Words>
  <Application>Microsoft Office PowerPoint</Application>
  <PresentationFormat>On-screen Show (4:3)</PresentationFormat>
  <Paragraphs>52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Inkwell</vt:lpstr>
      <vt:lpstr>Slide 1</vt:lpstr>
      <vt:lpstr>George Washington: Decisions of a Lifetime</vt:lpstr>
      <vt:lpstr>Slide 3</vt:lpstr>
      <vt:lpstr>Slide 4</vt:lpstr>
      <vt:lpstr>Slide 5</vt:lpstr>
      <vt:lpstr>Slide 6</vt:lpstr>
      <vt:lpstr>Slide 7</vt:lpstr>
      <vt:lpstr>Slide 8</vt:lpstr>
      <vt:lpstr>The Whiskey Rebellion </vt:lpstr>
      <vt:lpstr>Slide 10</vt:lpstr>
      <vt:lpstr>The Whiskey Rebellion </vt:lpstr>
      <vt:lpstr>The Whiskey Rebellion… continued</vt:lpstr>
      <vt:lpstr>The Whiskey Rebellion…continued </vt:lpstr>
      <vt:lpstr>Slide 14</vt:lpstr>
      <vt:lpstr>Slide 15</vt:lpstr>
      <vt:lpstr>The Whiskey Rebellion…continued</vt:lpstr>
      <vt:lpstr>Slide 17</vt:lpstr>
      <vt:lpstr>Slide 18</vt:lpstr>
      <vt:lpstr>       Jay’s Treaty….continued</vt:lpstr>
      <vt:lpstr>Jay’s Treaty...continued </vt:lpstr>
      <vt:lpstr>Jay’s Treaty…continued</vt:lpstr>
      <vt:lpstr>Slide 22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Washington: Political Trends</dc:title>
  <dc:creator>Mount Lebanon School District</dc:creator>
  <cp:lastModifiedBy>Mount Lebanon School District</cp:lastModifiedBy>
  <cp:revision>18</cp:revision>
  <cp:lastPrinted>2011-03-03T00:31:58Z</cp:lastPrinted>
  <dcterms:created xsi:type="dcterms:W3CDTF">2011-03-02T22:13:45Z</dcterms:created>
  <dcterms:modified xsi:type="dcterms:W3CDTF">2011-03-07T13:50:38Z</dcterms:modified>
</cp:coreProperties>
</file>